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3E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5AD2FA-EF55-4105-A84C-0011AFA4CF35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E46BAA-36DA-4B65-9BEC-2D666AB864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9228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46BAA-36DA-4B65-9BEC-2D666AB8648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017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963ED-C0E9-45B1-BF72-730F3B2F13DB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7B304-82DB-4E04-B7AA-042D5ECC64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990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963ED-C0E9-45B1-BF72-730F3B2F13DB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7B304-82DB-4E04-B7AA-042D5ECC64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293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963ED-C0E9-45B1-BF72-730F3B2F13DB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7B304-82DB-4E04-B7AA-042D5ECC64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679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963ED-C0E9-45B1-BF72-730F3B2F13DB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7B304-82DB-4E04-B7AA-042D5ECC64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6552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963ED-C0E9-45B1-BF72-730F3B2F13DB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7B304-82DB-4E04-B7AA-042D5ECC64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9255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963ED-C0E9-45B1-BF72-730F3B2F13DB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7B304-82DB-4E04-B7AA-042D5ECC64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838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963ED-C0E9-45B1-BF72-730F3B2F13DB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7B304-82DB-4E04-B7AA-042D5ECC64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8708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963ED-C0E9-45B1-BF72-730F3B2F13DB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7B304-82DB-4E04-B7AA-042D5ECC64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6146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963ED-C0E9-45B1-BF72-730F3B2F13DB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7B304-82DB-4E04-B7AA-042D5ECC64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45764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963ED-C0E9-45B1-BF72-730F3B2F13DB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7B304-82DB-4E04-B7AA-042D5ECC64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8543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963ED-C0E9-45B1-BF72-730F3B2F13DB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7B304-82DB-4E04-B7AA-042D5ECC64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867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F963ED-C0E9-45B1-BF72-730F3B2F13DB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A7B304-82DB-4E04-B7AA-042D5ECC64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://i293.photobucket.com/albums/mm73/Dalmi_album/castle_wallpaper_102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733800" y="-1752600"/>
            <a:ext cx="14985156" cy="1125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28600" y="834571"/>
            <a:ext cx="48768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 smtClean="0">
                <a:solidFill>
                  <a:schemeClr val="bg1"/>
                </a:solidFill>
                <a:latin typeface="Vivaldi" pitchFamily="66" charset="0"/>
              </a:rPr>
              <a:t>Teen Read </a:t>
            </a:r>
            <a:r>
              <a:rPr lang="en-US" sz="8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Vivaldi" pitchFamily="66" charset="0"/>
              </a:rPr>
              <a:t>Week</a:t>
            </a:r>
            <a:endParaRPr lang="en-US" sz="8000" b="1" dirty="0">
              <a:solidFill>
                <a:schemeClr val="bg1"/>
              </a:solidFill>
              <a:latin typeface="Vivaldi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5943" y="6246300"/>
            <a:ext cx="11430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Open a book and all your Dreams will come True……</a:t>
            </a:r>
            <a:endParaRPr lang="en-US" sz="32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46664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</TotalTime>
  <Words>15</Words>
  <Application>Microsoft Office PowerPoint</Application>
  <PresentationFormat>On-screen Show (4:3)</PresentationFormat>
  <Paragraphs>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acs</dc:creator>
  <cp:lastModifiedBy>acs</cp:lastModifiedBy>
  <cp:revision>3</cp:revision>
  <dcterms:created xsi:type="dcterms:W3CDTF">2011-10-19T18:16:23Z</dcterms:created>
  <dcterms:modified xsi:type="dcterms:W3CDTF">2011-10-19T18:48:31Z</dcterms:modified>
</cp:coreProperties>
</file>